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5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E117CC0-8477-4046-BBCE-7AD0F7152BBA}" type="datetimeFigureOut">
              <a:rPr lang="en-US" smtClean="0"/>
              <a:t>5/10/2012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AF43162-774F-44E4-BCB2-8408EB81BA0A}" type="slidenum">
              <a:rPr lang="en-US" smtClean="0"/>
              <a:t>‹#›</a:t>
            </a:fld>
            <a:endParaRPr lang="en-US"/>
          </a:p>
        </p:txBody>
      </p:sp>
      <p:sp>
        <p:nvSpPr>
          <p:cNvPr id="32" name="Rectangle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Rectangle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Rectangle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Rectangle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56" name="Rectangle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Rectangle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Rectangle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Rectangle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E117CC0-8477-4046-BBCE-7AD0F7152BBA}" type="datetimeFigureOut">
              <a:rPr lang="en-US" smtClean="0"/>
              <a:t>5/10/2012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AF43162-774F-44E4-BCB2-8408EB81BA0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E117CC0-8477-4046-BBCE-7AD0F7152BBA}" type="datetimeFigureOut">
              <a:rPr lang="en-US" smtClean="0"/>
              <a:t>5/10/2012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AF43162-774F-44E4-BCB2-8408EB81BA0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E117CC0-8477-4046-BBCE-7AD0F7152BBA}" type="datetimeFigureOut">
              <a:rPr lang="en-US" smtClean="0"/>
              <a:t>5/10/2012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AF43162-774F-44E4-BCB2-8408EB81BA0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Freeform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Freeform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Freeform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Freeform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Freeform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Freeform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Freeform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Freeform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Freeform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Freeform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E117CC0-8477-4046-BBCE-7AD0F7152BBA}" type="datetimeFigureOut">
              <a:rPr lang="en-US" smtClean="0"/>
              <a:t>5/10/2012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AF43162-774F-44E4-BCB2-8408EB81BA0A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E117CC0-8477-4046-BBCE-7AD0F7152BBA}" type="datetimeFigureOut">
              <a:rPr lang="en-US" smtClean="0"/>
              <a:t>5/10/2012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AF43162-774F-44E4-BCB2-8408EB81BA0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E117CC0-8477-4046-BBCE-7AD0F7152BBA}" type="datetimeFigureOut">
              <a:rPr lang="en-US" smtClean="0"/>
              <a:t>5/10/2012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AF43162-774F-44E4-BCB2-8408EB81BA0A}" type="slidenum">
              <a:rPr lang="en-US" smtClean="0"/>
              <a:t>‹#›</a:t>
            </a:fld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Rectangle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Rectangle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Rectangle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Rectangle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Rectangle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E117CC0-8477-4046-BBCE-7AD0F7152BBA}" type="datetimeFigureOut">
              <a:rPr lang="en-US" smtClean="0"/>
              <a:t>5/10/2012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AF43162-774F-44E4-BCB2-8408EB81BA0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E117CC0-8477-4046-BBCE-7AD0F7152BBA}" type="datetimeFigureOut">
              <a:rPr lang="en-US" smtClean="0"/>
              <a:t>5/10/2012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AF43162-774F-44E4-BCB2-8408EB81BA0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E117CC0-8477-4046-BBCE-7AD0F7152BBA}" type="datetimeFigureOut">
              <a:rPr lang="en-US" smtClean="0"/>
              <a:t>5/10/2012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AF43162-774F-44E4-BCB2-8408EB81BA0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Straight Connector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grpSp>
        <p:nvGrpSpPr>
          <p:cNvPr id="14" name="Group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Straight Connector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Straight Connector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3E117CC0-8477-4046-BBCE-7AD0F7152BBA}" type="datetimeFigureOut">
              <a:rPr lang="en-US" smtClean="0"/>
              <a:t>5/10/2012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4AF43162-774F-44E4-BCB2-8408EB81BA0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Rectangle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Rectangle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Rectangle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3E117CC0-8477-4046-BBCE-7AD0F7152BBA}" type="datetimeFigureOut">
              <a:rPr lang="en-US" smtClean="0"/>
              <a:t>5/10/2012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4AF43162-774F-44E4-BCB2-8408EB81BA0A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Dreamweaver 8 Designs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 Thomas Mason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34847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Design Idea 1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1600199"/>
            <a:ext cx="7162800" cy="48920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182314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347475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tro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Metro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30</TotalTime>
  <Words>9</Words>
  <Application>Microsoft Office PowerPoint</Application>
  <PresentationFormat>On-screen Show (4:3)</PresentationFormat>
  <Paragraphs>3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Metro</vt:lpstr>
      <vt:lpstr>Dreamweaver 8 Designs</vt:lpstr>
      <vt:lpstr>Design Idea 1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Dreamweaver 8 Designs</dc:title>
  <dc:creator>student</dc:creator>
  <cp:lastModifiedBy>student</cp:lastModifiedBy>
  <cp:revision>3</cp:revision>
  <dcterms:created xsi:type="dcterms:W3CDTF">2012-05-10T09:05:09Z</dcterms:created>
  <dcterms:modified xsi:type="dcterms:W3CDTF">2012-05-10T09:36:07Z</dcterms:modified>
</cp:coreProperties>
</file>